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693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20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69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77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75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29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29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8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19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05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1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27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628F6-240B-4DDA-9B6F-105B0B1ECC0E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1797-C6F5-4464-B9EB-EAAE42891F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73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:a16="http://schemas.microsoft.com/office/drawing/2014/main" id="{ED87D98E-81BF-597B-AE49-35A328B07176}"/>
              </a:ext>
            </a:extLst>
          </p:cNvPr>
          <p:cNvSpPr/>
          <p:nvPr/>
        </p:nvSpPr>
        <p:spPr>
          <a:xfrm>
            <a:off x="3846" y="0"/>
            <a:ext cx="1028621" cy="43200638"/>
          </a:xfrm>
          <a:custGeom>
            <a:avLst/>
            <a:gdLst/>
            <a:ahLst/>
            <a:cxnLst/>
            <a:rect l="l" t="t" r="r" b="b"/>
            <a:pathLst>
              <a:path w="491490" h="20092035">
                <a:moveTo>
                  <a:pt x="290913" y="0"/>
                </a:moveTo>
                <a:lnTo>
                  <a:pt x="0" y="0"/>
                </a:lnTo>
                <a:lnTo>
                  <a:pt x="0" y="20091386"/>
                </a:lnTo>
                <a:lnTo>
                  <a:pt x="228495" y="20091457"/>
                </a:lnTo>
                <a:lnTo>
                  <a:pt x="237786" y="19974271"/>
                </a:lnTo>
                <a:lnTo>
                  <a:pt x="246958" y="19852175"/>
                </a:lnTo>
                <a:lnTo>
                  <a:pt x="258249" y="19692758"/>
                </a:lnTo>
                <a:lnTo>
                  <a:pt x="269344" y="19525916"/>
                </a:lnTo>
                <a:lnTo>
                  <a:pt x="280237" y="19351784"/>
                </a:lnTo>
                <a:lnTo>
                  <a:pt x="290923" y="19170500"/>
                </a:lnTo>
                <a:lnTo>
                  <a:pt x="301395" y="18982198"/>
                </a:lnTo>
                <a:lnTo>
                  <a:pt x="313672" y="18747166"/>
                </a:lnTo>
                <a:lnTo>
                  <a:pt x="325625" y="18502461"/>
                </a:lnTo>
                <a:lnTo>
                  <a:pt x="337244" y="18248319"/>
                </a:lnTo>
                <a:lnTo>
                  <a:pt x="348520" y="17984974"/>
                </a:lnTo>
                <a:lnTo>
                  <a:pt x="359444" y="17712664"/>
                </a:lnTo>
                <a:lnTo>
                  <a:pt x="371729" y="17383949"/>
                </a:lnTo>
                <a:lnTo>
                  <a:pt x="383506" y="17043725"/>
                </a:lnTo>
                <a:lnTo>
                  <a:pt x="394760" y="16692363"/>
                </a:lnTo>
                <a:lnTo>
                  <a:pt x="405475" y="16330239"/>
                </a:lnTo>
                <a:lnTo>
                  <a:pt x="415637" y="15957727"/>
                </a:lnTo>
                <a:lnTo>
                  <a:pt x="426555" y="15519756"/>
                </a:lnTo>
                <a:lnTo>
                  <a:pt x="436707" y="15069262"/>
                </a:lnTo>
                <a:lnTo>
                  <a:pt x="446072" y="14606803"/>
                </a:lnTo>
                <a:lnTo>
                  <a:pt x="454627" y="14132937"/>
                </a:lnTo>
                <a:lnTo>
                  <a:pt x="462350" y="13648222"/>
                </a:lnTo>
                <a:lnTo>
                  <a:pt x="469218" y="13153215"/>
                </a:lnTo>
                <a:lnTo>
                  <a:pt x="475209" y="12648476"/>
                </a:lnTo>
                <a:lnTo>
                  <a:pt x="480301" y="12134560"/>
                </a:lnTo>
                <a:lnTo>
                  <a:pt x="484470" y="11612028"/>
                </a:lnTo>
                <a:lnTo>
                  <a:pt x="487694" y="11081436"/>
                </a:lnTo>
                <a:lnTo>
                  <a:pt x="489951" y="10543342"/>
                </a:lnTo>
                <a:lnTo>
                  <a:pt x="491219" y="9998305"/>
                </a:lnTo>
                <a:lnTo>
                  <a:pt x="491447" y="9396947"/>
                </a:lnTo>
                <a:lnTo>
                  <a:pt x="490558" y="8836263"/>
                </a:lnTo>
                <a:lnTo>
                  <a:pt x="488344" y="8221578"/>
                </a:lnTo>
                <a:lnTo>
                  <a:pt x="484871" y="7616422"/>
                </a:lnTo>
                <a:lnTo>
                  <a:pt x="480173" y="7021616"/>
                </a:lnTo>
                <a:lnTo>
                  <a:pt x="474282" y="6437982"/>
                </a:lnTo>
                <a:lnTo>
                  <a:pt x="467231" y="5866341"/>
                </a:lnTo>
                <a:lnTo>
                  <a:pt x="459055" y="5307515"/>
                </a:lnTo>
                <a:lnTo>
                  <a:pt x="449784" y="4762324"/>
                </a:lnTo>
                <a:lnTo>
                  <a:pt x="440534" y="4283990"/>
                </a:lnTo>
                <a:lnTo>
                  <a:pt x="430448" y="3817966"/>
                </a:lnTo>
                <a:lnTo>
                  <a:pt x="419552" y="3364850"/>
                </a:lnTo>
                <a:lnTo>
                  <a:pt x="407870" y="2925240"/>
                </a:lnTo>
                <a:lnTo>
                  <a:pt x="395424" y="2499737"/>
                </a:lnTo>
                <a:lnTo>
                  <a:pt x="383742" y="2133838"/>
                </a:lnTo>
                <a:lnTo>
                  <a:pt x="371492" y="1779977"/>
                </a:lnTo>
                <a:lnTo>
                  <a:pt x="358693" y="1438577"/>
                </a:lnTo>
                <a:lnTo>
                  <a:pt x="345362" y="1110057"/>
                </a:lnTo>
                <a:lnTo>
                  <a:pt x="333273" y="833498"/>
                </a:lnTo>
                <a:lnTo>
                  <a:pt x="320801" y="567404"/>
                </a:lnTo>
                <a:lnTo>
                  <a:pt x="307956" y="312057"/>
                </a:lnTo>
                <a:lnTo>
                  <a:pt x="294751" y="67740"/>
                </a:lnTo>
                <a:lnTo>
                  <a:pt x="290913" y="0"/>
                </a:lnTo>
                <a:close/>
              </a:path>
            </a:pathLst>
          </a:custGeom>
          <a:gradFill flip="none" rotWithShape="1">
            <a:gsLst>
              <a:gs pos="100000">
                <a:srgbClr val="A4CA8A"/>
              </a:gs>
              <a:gs pos="56000">
                <a:srgbClr val="D8DEC6"/>
              </a:gs>
              <a:gs pos="2000">
                <a:srgbClr val="94562C"/>
              </a:gs>
              <a:gs pos="44000">
                <a:srgbClr val="E1CFC3"/>
              </a:gs>
              <a:gs pos="32000">
                <a:srgbClr val="C29E86"/>
              </a:gs>
              <a:gs pos="0">
                <a:schemeClr val="accent2">
                  <a:lumMod val="50000"/>
                </a:schemeClr>
              </a:gs>
              <a:gs pos="84000">
                <a:srgbClr val="C9DFB9"/>
              </a:gs>
              <a:gs pos="68000">
                <a:srgbClr val="D4E6C7">
                  <a:lumMod val="99000"/>
                  <a:lumOff val="1000"/>
                </a:srgbClr>
              </a:gs>
              <a:gs pos="100000">
                <a:schemeClr val="accent6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8EF6FDB-69C0-9F01-B3A8-B846A5E4CD11}"/>
              </a:ext>
            </a:extLst>
          </p:cNvPr>
          <p:cNvSpPr txBox="1"/>
          <p:nvPr/>
        </p:nvSpPr>
        <p:spPr>
          <a:xfrm>
            <a:off x="8982187" y="2913505"/>
            <a:ext cx="10836047" cy="100950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12599" marR="2357729" algn="ctr">
              <a:lnSpc>
                <a:spcPct val="101299"/>
              </a:lnSpc>
              <a:spcBef>
                <a:spcPts val="5"/>
              </a:spcBef>
            </a:pPr>
            <a:r>
              <a:rPr lang="fr-FR" sz="6600" b="1" dirty="0"/>
              <a:t>Titre</a:t>
            </a:r>
            <a:endParaRPr sz="6600" b="1" dirty="0">
              <a:latin typeface="Calibri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ACBDC0-2C52-8CF5-0D07-37AE0B276304}"/>
              </a:ext>
            </a:extLst>
          </p:cNvPr>
          <p:cNvSpPr/>
          <p:nvPr/>
        </p:nvSpPr>
        <p:spPr>
          <a:xfrm>
            <a:off x="9107962" y="4218817"/>
            <a:ext cx="1058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4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Auteurs ,,,,,,,,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859E00D-E7E8-FD22-4A23-04722443E2A6}"/>
              </a:ext>
            </a:extLst>
          </p:cNvPr>
          <p:cNvSpPr txBox="1"/>
          <p:nvPr/>
        </p:nvSpPr>
        <p:spPr>
          <a:xfrm>
            <a:off x="2165665" y="5432295"/>
            <a:ext cx="12234545" cy="40145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699">
              <a:lnSpc>
                <a:spcPts val="2120"/>
              </a:lnSpc>
              <a:spcBef>
                <a:spcPts val="1135"/>
              </a:spcBef>
            </a:pPr>
            <a:r>
              <a:rPr sz="5400" b="1" dirty="0">
                <a:solidFill>
                  <a:srgbClr val="F15A29"/>
                </a:solidFill>
                <a:latin typeface="Calibri"/>
                <a:cs typeface="Calibri"/>
              </a:rPr>
              <a:t>Résumé</a:t>
            </a:r>
          </a:p>
        </p:txBody>
      </p:sp>
      <p:pic>
        <p:nvPicPr>
          <p:cNvPr id="3" name="Image 3">
            <a:extLst>
              <a:ext uri="{FF2B5EF4-FFF2-40B4-BE49-F238E27FC236}">
                <a16:creationId xmlns:a16="http://schemas.microsoft.com/office/drawing/2014/main" id="{48649D53-EC99-805A-843E-3B7F1E84B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1325" y="270337"/>
            <a:ext cx="3618014" cy="173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5" descr="logo-img">
            <a:extLst>
              <a:ext uri="{FF2B5EF4-FFF2-40B4-BE49-F238E27FC236}">
                <a16:creationId xmlns:a16="http://schemas.microsoft.com/office/drawing/2014/main" id="{DCEBCEE4-3E76-B4F9-6ECA-14D86B99F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23"/>
          <a:stretch>
            <a:fillRect/>
          </a:stretch>
        </p:blipFill>
        <p:spPr bwMode="auto">
          <a:xfrm>
            <a:off x="18324913" y="252257"/>
            <a:ext cx="3985552" cy="155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 1">
            <a:extLst>
              <a:ext uri="{FF2B5EF4-FFF2-40B4-BE49-F238E27FC236}">
                <a16:creationId xmlns:a16="http://schemas.microsoft.com/office/drawing/2014/main" id="{B0BC7CF5-4DA1-BB54-CCCF-432EC3262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35" b="32353"/>
          <a:stretch>
            <a:fillRect/>
          </a:stretch>
        </p:blipFill>
        <p:spPr bwMode="auto">
          <a:xfrm>
            <a:off x="7212151" y="207975"/>
            <a:ext cx="4616912" cy="192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2">
            <a:extLst>
              <a:ext uri="{FF2B5EF4-FFF2-40B4-BE49-F238E27FC236}">
                <a16:creationId xmlns:a16="http://schemas.microsoft.com/office/drawing/2014/main" id="{F4D36008-9720-2A9E-847A-E0216AD8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3947" y="96989"/>
            <a:ext cx="1958704" cy="189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 6">
            <a:extLst>
              <a:ext uri="{FF2B5EF4-FFF2-40B4-BE49-F238E27FC236}">
                <a16:creationId xmlns:a16="http://schemas.microsoft.com/office/drawing/2014/main" id="{A68A2C54-282F-61D0-BA5D-87FBD13F0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0" t="20660" r="23636" b="18678"/>
          <a:stretch>
            <a:fillRect/>
          </a:stretch>
        </p:blipFill>
        <p:spPr bwMode="auto">
          <a:xfrm>
            <a:off x="5051568" y="212467"/>
            <a:ext cx="1617254" cy="159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0">
            <a:extLst>
              <a:ext uri="{FF2B5EF4-FFF2-40B4-BE49-F238E27FC236}">
                <a16:creationId xmlns:a16="http://schemas.microsoft.com/office/drawing/2014/main" id="{28F9132A-A2AD-BB0F-FDE5-4EE335D31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181" y="130757"/>
            <a:ext cx="1860066" cy="176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3BCE476-E7CE-BFA0-DE2F-69CD66B5FD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3802" y="83652"/>
            <a:ext cx="5410794" cy="1898772"/>
          </a:xfrm>
          <a:prstGeom prst="rect">
            <a:avLst/>
          </a:prstGeom>
        </p:spPr>
      </p:pic>
      <p:sp>
        <p:nvSpPr>
          <p:cNvPr id="18" name="Rectangle 9">
            <a:extLst>
              <a:ext uri="{FF2B5EF4-FFF2-40B4-BE49-F238E27FC236}">
                <a16:creationId xmlns:a16="http://schemas.microsoft.com/office/drawing/2014/main" id="{B34CB537-4A9E-90D8-65DA-3BCB3217E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470" y="42718928"/>
            <a:ext cx="119571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r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</a:pPr>
            <a:r>
              <a:rPr kumimoji="0" lang="en-US" altLang="fr-FR" sz="2000" b="1" i="0" u="none" strike="noStrike" cap="none" normalizeH="0" baseline="0" dirty="0">
                <a:ln>
                  <a:noFill/>
                </a:ln>
                <a:solidFill>
                  <a:srgbClr val="C459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Scientific International Meeting on Oases ISMO-2023, 20-22 November 2023; </a:t>
            </a:r>
            <a:r>
              <a:rPr kumimoji="0" lang="en-US" altLang="fr-FR" sz="2000" b="1" i="0" u="none" strike="noStrike" cap="none" normalizeH="0" baseline="0" dirty="0" err="1">
                <a:ln>
                  <a:noFill/>
                </a:ln>
                <a:solidFill>
                  <a:srgbClr val="C459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Errachidia</a:t>
            </a:r>
            <a:r>
              <a:rPr kumimoji="0" lang="en-US" altLang="fr-FR" sz="2000" b="1" i="0" u="none" strike="noStrike" cap="none" normalizeH="0" baseline="0" dirty="0">
                <a:ln>
                  <a:noFill/>
                </a:ln>
                <a:solidFill>
                  <a:srgbClr val="C459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Morocco</a:t>
            </a:r>
            <a:endParaRPr kumimoji="0" lang="en-US" altLang="fr-FR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1164883-7636-7B69-DF36-A00249665593}"/>
              </a:ext>
            </a:extLst>
          </p:cNvPr>
          <p:cNvCxnSpPr>
            <a:cxnSpLocks/>
          </p:cNvCxnSpPr>
          <p:nvPr/>
        </p:nvCxnSpPr>
        <p:spPr>
          <a:xfrm>
            <a:off x="6414987" y="42648626"/>
            <a:ext cx="1656224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280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</TotalTime>
  <Words>18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Badre</dc:creator>
  <cp:lastModifiedBy>Badre</cp:lastModifiedBy>
  <cp:revision>3</cp:revision>
  <dcterms:created xsi:type="dcterms:W3CDTF">2023-09-29T16:17:10Z</dcterms:created>
  <dcterms:modified xsi:type="dcterms:W3CDTF">2023-11-01T17:41:24Z</dcterms:modified>
</cp:coreProperties>
</file>