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dre" initials="B" lastIdx="1" clrIdx="0">
    <p:extLst>
      <p:ext uri="{19B8F6BF-5375-455C-9EA6-DF929625EA0E}">
        <p15:presenceInfo xmlns:p15="http://schemas.microsoft.com/office/powerpoint/2012/main" userId="Bad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C9F37-6D12-4122-9052-F2481E921EF5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0718C-B9A7-430A-9DB8-88D8EF5C3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38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0718C-B9A7-430A-9DB8-88D8EF5C366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9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5D1EF-72E4-BD99-681A-082F5B99D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FE211A-7191-533D-DE43-2375E252E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94E146-4234-0A5B-1004-AB0158736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A604-DF7E-4C9A-932D-29C8F3D12DBC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A7DA62-403A-E603-CB98-4D2AE5BB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6A3A19-A207-A013-E27B-EDBFE0ED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CC9-D9F9-4675-BF8E-11716C3FF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09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89A99-27B1-BE9F-8168-CD104F27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400316-8A47-3341-6E12-67E534F23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D1C108-B592-D1AD-AF7F-6B75299F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A604-DF7E-4C9A-932D-29C8F3D12DBC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3B1E9C-3C71-23CE-3F90-98A5D0B3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E388CD-BBA8-8A2F-F8A0-BD30592F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CC9-D9F9-4675-BF8E-11716C3FF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58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DE2B3BF-9249-CB51-FF8D-A9DB31B66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A171F7-8B6A-4730-E55D-C5BC845FF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DDC10D-0054-E125-C233-DF5D0298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A604-DF7E-4C9A-932D-29C8F3D12DBC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ECCBE1-3258-89D6-74DF-C0028A81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88DCED-6232-7E89-97F9-3801ECF7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CC9-D9F9-4675-BF8E-11716C3FF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60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D23CF-E6DE-BF70-6AFA-CA55198E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7E3DE7-73AD-D74F-53D4-C868D7C04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3DA7A-8502-5281-057B-196FDFD5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A604-DF7E-4C9A-932D-29C8F3D12DBC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B0A625-419A-2492-9CE2-83597AC6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79C146-DA39-2CBC-8783-8565E15E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CC9-D9F9-4675-BF8E-11716C3FF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86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B6C36-BBAB-DD77-F8DB-AC13DEE0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9330B1-113E-6B80-70D2-9A19A91EF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F90FBC-9F2E-4FC5-CC8E-1C5884C6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A604-DF7E-4C9A-932D-29C8F3D12DBC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153B96-E039-25E7-1752-5E109763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503FCF-20FC-ADF8-FC03-C5012C3B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CC9-D9F9-4675-BF8E-11716C3FF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59BFE4-361A-D8B0-D6BF-CEF757D9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97F0C-084F-D493-0030-F02AB1384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5D839C-064E-66B6-E566-6FA9548E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EF9344-D9E2-198F-CA13-592DDC79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A604-DF7E-4C9A-932D-29C8F3D12DBC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FE6407-51F5-E98F-BDCD-4BD39A2D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ABBCEA-7FA8-564C-253F-653C927F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CC9-D9F9-4675-BF8E-11716C3FF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167E14-6426-584B-6F42-40A20257E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90F61D-80EC-6B00-6083-4A53D06E5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DC1EAD-E458-68CE-3D2E-DB508AB7A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C447AA-3D6F-5946-7483-B0A56E3B9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6A49886-091E-2312-D945-DD3FCFB72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22A5BF-F4DD-8988-149A-FFA7DDEF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A604-DF7E-4C9A-932D-29C8F3D12DBC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69271EF-2E98-9CC7-CA9C-28362CE7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1204CA-B398-3AE8-9104-E9ED0478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CC9-D9F9-4675-BF8E-11716C3FF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65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1E6F2-22DD-88E3-456D-0BA5523B4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9799B6-E390-90DD-360A-12178649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A604-DF7E-4C9A-932D-29C8F3D12DBC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8510DD-F195-C217-7163-7D4546AA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E1B62F-C9A3-B128-6DBE-1A1AF410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CC9-D9F9-4675-BF8E-11716C3FF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DBB269-107E-D5E3-D342-1283BB0B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A604-DF7E-4C9A-932D-29C8F3D12DBC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FD235E-7358-AF9F-3075-2DE6B3DA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99EE28-2ED3-8B53-FD25-FFD77F57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CC9-D9F9-4675-BF8E-11716C3FF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40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C5AE4-A2D7-281A-9C55-DD306FD2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F2A155-764D-ABBF-C125-D5202D2E0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29889B-4DA7-CE00-291B-A0B33787D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94843E-F060-4315-A924-0F029844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A604-DF7E-4C9A-932D-29C8F3D12DBC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CBF5C2-547A-CA8D-3F9C-DE94F099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A6F2B7-9E04-34C9-087E-A17596C9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CC9-D9F9-4675-BF8E-11716C3FF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56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CAC62-FC36-AE2F-79F2-35B90F82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B64BC9D-F197-453E-66E1-7FC0E4F98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B4C2A0-6C4F-E057-BAE4-A92837DDE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EFFFA7-BD22-1221-F3EE-9F7D3515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A604-DF7E-4C9A-932D-29C8F3D12DBC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C4AC60-6A2F-E10B-2676-0F5AAA36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14F457-37C8-E001-2FCF-CC645553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CC9-D9F9-4675-BF8E-11716C3FF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78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BCBFDA-8AEE-207E-FDA1-8B68538C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531F53-188E-149D-F0DC-42A498843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5D9F9A-5216-7B0F-3154-AC8065E8B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A604-DF7E-4C9A-932D-29C8F3D12DBC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5BFA24-3CE8-4158-6CFC-F2215B1AA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A69C29-1EED-676D-738B-BDE4A1429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D7CC9-D9F9-4675-BF8E-11716C3FF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25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Image 3">
            <a:extLst>
              <a:ext uri="{FF2B5EF4-FFF2-40B4-BE49-F238E27FC236}">
                <a16:creationId xmlns:a16="http://schemas.microsoft.com/office/drawing/2014/main" id="{4D01B2E3-54D0-7567-4669-F1373224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95" y="103360"/>
            <a:ext cx="1406839" cy="67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 1">
            <a:extLst>
              <a:ext uri="{FF2B5EF4-FFF2-40B4-BE49-F238E27FC236}">
                <a16:creationId xmlns:a16="http://schemas.microsoft.com/office/drawing/2014/main" id="{56A07BC8-9FE2-7599-17B8-6F4CB0B8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5" b="32353"/>
          <a:stretch>
            <a:fillRect/>
          </a:stretch>
        </p:blipFill>
        <p:spPr bwMode="auto">
          <a:xfrm>
            <a:off x="2626165" y="49457"/>
            <a:ext cx="2003747" cy="8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2">
            <a:extLst>
              <a:ext uri="{FF2B5EF4-FFF2-40B4-BE49-F238E27FC236}">
                <a16:creationId xmlns:a16="http://schemas.microsoft.com/office/drawing/2014/main" id="{A326AAB4-0509-36C9-1E2F-37931FF66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78" y="20273"/>
            <a:ext cx="702682" cy="7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 6">
            <a:extLst>
              <a:ext uri="{FF2B5EF4-FFF2-40B4-BE49-F238E27FC236}">
                <a16:creationId xmlns:a16="http://schemas.microsoft.com/office/drawing/2014/main" id="{59BB1D41-5A34-CDD6-00DA-92E291E2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" b="135"/>
          <a:stretch/>
        </p:blipFill>
        <p:spPr bwMode="auto">
          <a:xfrm>
            <a:off x="1756287" y="49458"/>
            <a:ext cx="695090" cy="68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10">
            <a:extLst>
              <a:ext uri="{FF2B5EF4-FFF2-40B4-BE49-F238E27FC236}">
                <a16:creationId xmlns:a16="http://schemas.microsoft.com/office/drawing/2014/main" id="{30E0A319-3DC6-7587-34A2-A6A8A65AD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7989" y="49458"/>
            <a:ext cx="724054" cy="7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6BC1D0F-C7CB-3807-4B9A-CC177734EA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7837" y="84530"/>
            <a:ext cx="1976579" cy="693628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AA441327-52F6-FD66-5CD3-3D9B4432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743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6FF6E7F-1C10-8C50-0FC7-D27BED5C3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3983" y="6616696"/>
            <a:ext cx="605165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kumimoji="0" lang="en-US" altLang="fr-FR" sz="1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Scientific International Meeting on Oases ISMO-2023, 20-22 November 2023; </a:t>
            </a:r>
            <a:r>
              <a:rPr kumimoji="0" lang="en-US" altLang="fr-FR" sz="10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Errachidia</a:t>
            </a:r>
            <a:r>
              <a:rPr kumimoji="0" lang="en-US" altLang="fr-FR" sz="1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Morocco</a:t>
            </a:r>
            <a:endParaRPr kumimoji="0" lang="en-US" altLang="fr-FR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2875093-5574-D028-D4D7-2589776EE02B}"/>
              </a:ext>
            </a:extLst>
          </p:cNvPr>
          <p:cNvCxnSpPr/>
          <p:nvPr/>
        </p:nvCxnSpPr>
        <p:spPr>
          <a:xfrm>
            <a:off x="2041236" y="6640941"/>
            <a:ext cx="7980219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0512D7B7-B014-8232-F9E1-FC9DA302A4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39" y="82370"/>
            <a:ext cx="2380628" cy="69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108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15</Words>
  <Application>Microsoft Office PowerPoint</Application>
  <PresentationFormat>Grand écran</PresentationFormat>
  <Paragraphs>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Badre</dc:creator>
  <cp:lastModifiedBy>Badre</cp:lastModifiedBy>
  <cp:revision>11</cp:revision>
  <dcterms:created xsi:type="dcterms:W3CDTF">2023-09-29T17:12:53Z</dcterms:created>
  <dcterms:modified xsi:type="dcterms:W3CDTF">2023-11-03T23:25:27Z</dcterms:modified>
</cp:coreProperties>
</file>